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16.04.2023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</a:t>
            </a:r>
            <a:r>
              <a:rPr lang="tr-TR" sz="1800" b="1" i="1" dirty="0">
                <a:latin typeface="Comic Sans MS" panose="030F0702030302020204" pitchFamily="66" charset="0"/>
              </a:rPr>
              <a:t>18/04/2023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</a:t>
            </a:r>
            <a:r>
              <a:rPr lang="tr-TR" sz="1800" b="1" i="1" dirty="0">
                <a:latin typeface="Comic Sans MS" panose="030F0702030302020204" pitchFamily="66" charset="0"/>
              </a:rPr>
              <a:t> 13:00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latin typeface="Comic Sans MS" panose="030F0702030302020204" pitchFamily="66" charset="0"/>
              </a:rPr>
              <a:t>Fen-Edebiyat Fakültesi B2-D03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15546" y="4657565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EMRE BAYRAM</a:t>
            </a:r>
            <a:endParaRPr lang="tr-TR" sz="2400" b="1" dirty="0"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22517003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21389" y="5208541"/>
            <a:ext cx="6624736" cy="464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0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GRAFEN ESASLI NANOMALZEMELERİN, SODYUM İYON PİLLERİNİN ANOTLARINDA KULLANIMI</a:t>
            </a:r>
            <a:endParaRPr lang="tr-TR" sz="2400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1800" b="1" dirty="0">
                <a:latin typeface="Comic Sans MS" panose="030F0702030302020204" pitchFamily="66" charset="0"/>
              </a:rPr>
              <a:t>DOÇ.DR.BAHADIR KESKİN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59AD6346-4261-E571-A87D-97EED34BB8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433" y="6910291"/>
            <a:ext cx="4172690" cy="1951751"/>
          </a:xfrm>
          <a:prstGeom prst="rect">
            <a:avLst/>
          </a:prstGeom>
        </p:spPr>
      </p:pic>
      <p:sp>
        <p:nvSpPr>
          <p:cNvPr id="23" name="5-Nokta Yıldız 22"/>
          <p:cNvSpPr/>
          <p:nvPr/>
        </p:nvSpPr>
        <p:spPr>
          <a:xfrm>
            <a:off x="2053630" y="1629878"/>
            <a:ext cx="3346877" cy="3426584"/>
          </a:xfrm>
          <a:prstGeom prst="star5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18525" t="34239" r="14808" b="21195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231</TotalTime>
  <Words>36</Words>
  <Application>Microsoft Office PowerPoint</Application>
  <PresentationFormat>Özel</PresentationFormat>
  <Paragraphs>20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28</cp:revision>
  <dcterms:created xsi:type="dcterms:W3CDTF">2016-11-29T08:51:08Z</dcterms:created>
  <dcterms:modified xsi:type="dcterms:W3CDTF">2023-04-16T20:39:46Z</dcterms:modified>
</cp:coreProperties>
</file>